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4C5A6-0464-482A-8671-5ADC2FCEED9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79613" y="739775"/>
            <a:ext cx="2776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AA882-A045-4982-9021-017554847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11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79613" y="739775"/>
            <a:ext cx="277653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AA882-A045-4982-9021-017554847D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80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56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68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10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26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85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75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9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8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27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8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47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4C6C-2F29-4632-B55A-EA6ED1BB055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87DCA-9C5D-4965-B273-15D5E6FA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7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Presentation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画像サンプル-フレーム：カボチ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0" y="3036349"/>
            <a:ext cx="6682440" cy="36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rinaga\AppData\Local\Microsoft\Windows\Temporary Internet Files\Content.IE5\UW02JXHZ\lgi01a201310231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4" y="-44095"/>
            <a:ext cx="5116464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5115579" y="153460"/>
            <a:ext cx="1656184" cy="5301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第３回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5569" y="549506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メモリーツリー植樹祭</a:t>
            </a:r>
            <a:endParaRPr kumimoji="1" lang="ja-JP" altLang="en-US" sz="3600" b="1" dirty="0">
              <a:solidFill>
                <a:srgbClr val="7030A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28800" y="1195837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</a:t>
            </a:r>
            <a:r>
              <a:rPr lang="ja-JP" altLang="en-US" sz="36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秋</a:t>
            </a:r>
            <a:r>
              <a:rPr lang="ja-JP" altLang="en-US" sz="3600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の創作</a:t>
            </a:r>
            <a:endParaRPr kumimoji="1" lang="ja-JP" altLang="en-US" sz="3600" b="1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5560" y="2139788"/>
            <a:ext cx="6596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宮崎県緑花木生産協同組合では、昨年に引き続き、第３回目のメモリーツリー植樹祭を行います。植樹祭終了後は、圃場内の竹林から切り出した竹ポットへの寄せ植えを行います。また、子ども達はクラフトの創作活動を行います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秋の一日を楽しみましょう。皆様のご参加をお待ちいたしております。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1508" y="153462"/>
            <a:ext cx="313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accent3"/>
                </a:solidFill>
              </a:rPr>
              <a:t>森林環境税活用事業</a:t>
            </a:r>
            <a:endParaRPr kumimoji="1" lang="ja-JP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0" y="8388424"/>
            <a:ext cx="6858000" cy="755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宮崎県緑花木</a:t>
            </a:r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生産協同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組合</a:t>
            </a:r>
            <a:endParaRPr lang="en-US" altLang="ja-JP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〒８８０－０８０４　宮崎市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宮田町１０番２８号　宮崎県治山林道協会ビル１階</a:t>
            </a:r>
            <a:endParaRPr kumimoji="1"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℡：０９８５－８３－２３４７　</a:t>
            </a:r>
            <a:r>
              <a:rPr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fax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：０９８５－８３－２３４８</a:t>
            </a:r>
            <a:endParaRPr kumimoji="1" lang="ja-JP" altLang="en-US" sz="12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" name="Picture 2" descr="「木を植えるイラ...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14" y="1195835"/>
            <a:ext cx="1431707" cy="9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32" y="5088436"/>
            <a:ext cx="897750" cy="4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329210" y="6686274"/>
            <a:ext cx="628890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準　備：植樹が出来る服装。長袖長ズボン、運動靴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参加費：無料（道具、苗木、創作活動の材料は当組合で準備いたします。）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アクセス：裏面の地図を参照。分岐点には青いのぼりを立てます。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圃場内には、駐車場案内の看板があります。カーナビ使用不可。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当日問い合わせ先：飯干携帯　０９０－５０２５－１１５８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現地集合現地解散となります。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Picture 2" descr="C:\Users\morinaga\AppData\Local\Microsoft\Windows\Temporary Internet Files\Content.IE5\EZBFP1HT\gi01a20141124160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07" y="6067331"/>
            <a:ext cx="881507" cy="7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ローチャート : 順次アクセス記憶 4"/>
          <p:cNvSpPr/>
          <p:nvPr/>
        </p:nvSpPr>
        <p:spPr>
          <a:xfrm>
            <a:off x="7029400" y="3012323"/>
            <a:ext cx="1819996" cy="597240"/>
          </a:xfrm>
          <a:prstGeom prst="flowChartMagneticTap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accent3">
                    <a:lumMod val="75000"/>
                  </a:schemeClr>
                </a:solidFill>
              </a:rPr>
              <a:t>同封のハガキを、</a:t>
            </a:r>
            <a:endParaRPr kumimoji="1" lang="en-US" altLang="ja-JP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chemeClr val="accent3">
                    <a:lumMod val="75000"/>
                  </a:schemeClr>
                </a:solidFill>
              </a:rPr>
              <a:t>ご返送</a:t>
            </a:r>
            <a:r>
              <a:rPr kumimoji="1" lang="ja-JP" altLang="en-US" sz="1200" b="1" dirty="0" smtClean="0">
                <a:solidFill>
                  <a:schemeClr val="accent3">
                    <a:lumMod val="75000"/>
                  </a:schemeClr>
                </a:solidFill>
              </a:rPr>
              <a:t>ください。</a:t>
            </a:r>
            <a:endParaRPr kumimoji="1" lang="ja-JP" altLang="en-US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" name="Picture 6" descr="画像サンプル-フレーム：どんぐりと葉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53" y="886283"/>
            <a:ext cx="867073" cy="12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321416" y="4101466"/>
            <a:ext cx="5260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          </a:t>
            </a:r>
            <a:r>
              <a:rPr kumimoji="1" lang="en-US" altLang="ja-JP" sz="1600" b="1" dirty="0" smtClean="0">
                <a:solidFill>
                  <a:schemeClr val="tx2"/>
                </a:solidFill>
              </a:rPr>
              <a:t>&lt;</a:t>
            </a:r>
            <a:r>
              <a:rPr kumimoji="1" lang="ja-JP" altLang="en-US" sz="1600" b="1" dirty="0" smtClean="0">
                <a:solidFill>
                  <a:schemeClr val="tx2"/>
                </a:solidFill>
              </a:rPr>
              <a:t>タイムスケジュール</a:t>
            </a:r>
            <a:r>
              <a:rPr kumimoji="1" lang="en-US" altLang="ja-JP" sz="1600" b="1" dirty="0" smtClean="0">
                <a:solidFill>
                  <a:schemeClr val="tx2"/>
                </a:solidFill>
              </a:rPr>
              <a:t>&gt; </a:t>
            </a:r>
            <a:r>
              <a:rPr kumimoji="1" lang="ja-JP" altLang="en-US" sz="1600" b="1" dirty="0" smtClean="0">
                <a:solidFill>
                  <a:schemeClr val="tx2"/>
                </a:solidFill>
              </a:rPr>
              <a:t>　１０月</a:t>
            </a:r>
            <a:r>
              <a:rPr lang="ja-JP" altLang="en-US" sz="1600" b="1" dirty="0">
                <a:solidFill>
                  <a:schemeClr val="tx2"/>
                </a:solidFill>
              </a:rPr>
              <a:t>１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５</a:t>
            </a:r>
            <a:r>
              <a:rPr kumimoji="1" lang="ja-JP" altLang="en-US" sz="1600" b="1" dirty="0" smtClean="0">
                <a:solidFill>
                  <a:schemeClr val="tx2"/>
                </a:solidFill>
              </a:rPr>
              <a:t>日（</a:t>
            </a:r>
            <a:r>
              <a:rPr lang="ja-JP" altLang="en-US" sz="1600" dirty="0">
                <a:solidFill>
                  <a:schemeClr val="tx2"/>
                </a:solidFill>
              </a:rPr>
              <a:t>日</a:t>
            </a:r>
            <a:r>
              <a:rPr kumimoji="1" lang="ja-JP" altLang="en-US" sz="1600" dirty="0" smtClean="0">
                <a:solidFill>
                  <a:schemeClr val="tx2"/>
                </a:solidFill>
              </a:rPr>
              <a:t>曜日</a:t>
            </a:r>
            <a:r>
              <a:rPr kumimoji="1" lang="ja-JP" altLang="en-US" sz="1600" b="1" dirty="0" smtClean="0">
                <a:solidFill>
                  <a:schemeClr val="tx2"/>
                </a:solidFill>
              </a:rPr>
              <a:t>）</a:t>
            </a:r>
            <a:endParaRPr kumimoji="1" lang="en-US" altLang="ja-JP" sz="1600" b="1" dirty="0" smtClean="0">
              <a:solidFill>
                <a:schemeClr val="tx2"/>
              </a:solidFill>
            </a:endParaRPr>
          </a:p>
          <a:p>
            <a:r>
              <a:rPr lang="ja-JP" altLang="en-US" sz="1600" b="1" dirty="0" smtClean="0">
                <a:solidFill>
                  <a:schemeClr val="tx2"/>
                </a:solidFill>
              </a:rPr>
              <a:t>　９：３０～　　受付　　　　　　　</a:t>
            </a:r>
            <a:endParaRPr kumimoji="1" lang="en-US" altLang="ja-JP" sz="1600" b="1" dirty="0" smtClean="0">
              <a:solidFill>
                <a:schemeClr val="tx2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2"/>
                </a:solidFill>
              </a:rPr>
              <a:t>１０：００～　　植樹祭開会式　</a:t>
            </a:r>
            <a:endParaRPr kumimoji="1" lang="en-US" altLang="ja-JP" sz="1600" b="1" dirty="0" smtClean="0">
              <a:solidFill>
                <a:schemeClr val="tx2"/>
              </a:solidFill>
            </a:endParaRPr>
          </a:p>
          <a:p>
            <a:r>
              <a:rPr lang="ja-JP" altLang="en-US" sz="1600" b="1" dirty="0" smtClean="0">
                <a:solidFill>
                  <a:schemeClr val="tx2"/>
                </a:solidFill>
              </a:rPr>
              <a:t>　　　　　　　　 植樹活動</a:t>
            </a:r>
            <a:endParaRPr lang="en-US" altLang="ja-JP" sz="1600" b="1" dirty="0">
              <a:solidFill>
                <a:schemeClr val="tx2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2"/>
                </a:solidFill>
              </a:rPr>
              <a:t>１０：３０～   　移動　　　　　　</a:t>
            </a:r>
            <a:endParaRPr kumimoji="1" lang="en-US" altLang="ja-JP" sz="1600" b="1" dirty="0" smtClean="0">
              <a:solidFill>
                <a:schemeClr val="tx2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2"/>
                </a:solidFill>
              </a:rPr>
              <a:t>　　　　          　</a:t>
            </a:r>
            <a:r>
              <a:rPr lang="ja-JP" altLang="en-US" sz="1600" b="1" dirty="0">
                <a:solidFill>
                  <a:schemeClr val="tx2"/>
                </a:solidFill>
              </a:rPr>
              <a:t>竹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ポット</a:t>
            </a:r>
            <a:r>
              <a:rPr lang="ja-JP" altLang="en-US" sz="1600" b="1" dirty="0">
                <a:solidFill>
                  <a:schemeClr val="tx2"/>
                </a:solidFill>
              </a:rPr>
              <a:t>を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使った</a:t>
            </a:r>
            <a:r>
              <a:rPr lang="ja-JP" altLang="en-US" sz="1600" b="1" dirty="0">
                <a:solidFill>
                  <a:schemeClr val="tx2"/>
                </a:solidFill>
              </a:rPr>
              <a:t>寄せ植え</a:t>
            </a:r>
            <a:endParaRPr lang="en-US" altLang="ja-JP" sz="1600" b="1" dirty="0" smtClean="0">
              <a:solidFill>
                <a:schemeClr val="tx2"/>
              </a:solidFill>
            </a:endParaRPr>
          </a:p>
          <a:p>
            <a:r>
              <a:rPr lang="ja-JP" altLang="en-US" sz="1600" b="1" dirty="0">
                <a:solidFill>
                  <a:schemeClr val="tx2"/>
                </a:solidFill>
              </a:rPr>
              <a:t>　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　　　　　　　</a:t>
            </a:r>
            <a:r>
              <a:rPr lang="ja-JP" altLang="en-US" sz="1600" b="1" smtClean="0">
                <a:solidFill>
                  <a:schemeClr val="tx2"/>
                </a:solidFill>
              </a:rPr>
              <a:t> </a:t>
            </a:r>
            <a:r>
              <a:rPr lang="ja-JP" altLang="en-US" sz="1600" b="1" dirty="0">
                <a:solidFill>
                  <a:schemeClr val="tx2"/>
                </a:solidFill>
              </a:rPr>
              <a:t> </a:t>
            </a:r>
            <a:r>
              <a:rPr lang="ja-JP" altLang="en-US" sz="1600" b="1" smtClean="0">
                <a:solidFill>
                  <a:schemeClr val="tx2"/>
                </a:solidFill>
              </a:rPr>
              <a:t>木の実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などを使ったクラフト創作</a:t>
            </a:r>
            <a:endParaRPr lang="en-US" altLang="ja-JP" sz="1600" b="1" dirty="0" smtClean="0">
              <a:solidFill>
                <a:schemeClr val="tx2"/>
              </a:solidFill>
            </a:endParaRPr>
          </a:p>
          <a:p>
            <a:r>
              <a:rPr kumimoji="1" lang="ja-JP" altLang="en-US" sz="1600" b="1" dirty="0" smtClean="0">
                <a:solidFill>
                  <a:schemeClr val="tx2"/>
                </a:solidFill>
              </a:rPr>
              <a:t>１２：００        　終了　</a:t>
            </a:r>
            <a:endParaRPr kumimoji="1" lang="en-US" altLang="ja-JP" sz="1600" b="1" dirty="0" smtClean="0">
              <a:solidFill>
                <a:schemeClr val="tx2"/>
              </a:solidFill>
            </a:endParaRPr>
          </a:p>
          <a:p>
            <a:r>
              <a:rPr kumimoji="1" lang="ja-JP" altLang="en-US" sz="1600" b="1" dirty="0" smtClean="0"/>
              <a:t>　　　　　</a:t>
            </a:r>
            <a:endParaRPr kumimoji="1" lang="en-US" altLang="ja-JP" sz="1200" b="1" dirty="0" smtClean="0"/>
          </a:p>
          <a:p>
            <a:endParaRPr kumimoji="1" lang="ja-JP" altLang="en-US" sz="1600" dirty="0"/>
          </a:p>
        </p:txBody>
      </p:sp>
      <p:pic>
        <p:nvPicPr>
          <p:cNvPr id="3074" name="Picture 2" descr="画像サンプル-フレーム：どんぐり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5696" y="4211960"/>
            <a:ext cx="1325805" cy="13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画像サンプル-横線：ブドウのつる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071269"/>
            <a:ext cx="6834621" cy="3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7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6906" y="251520"/>
            <a:ext cx="6336704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　　　　　　　　♠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宮崎県緑化木養成圃場へのアクセス♠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宮崎市方面の方は、国道２６８号線を小林市方面へ向かい、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野尻大橋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を渡ります。右手の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紙屋小中学校を過ぎ、左手の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JA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ガソリンスタンドを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過ぎて、高城町四家方面への左折道に入ります。看板と青いのぼりが目印です。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小林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方面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お越しの方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高城町四家方面へは右折となります。（看板あり）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右手にエビスブロイラー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、左手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に渡辺青果を過ぎ坂を上ると、立神の三叉路にあたります。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この分岐点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左手の細い道へ上ります。</a:t>
            </a:r>
            <a:r>
              <a:rPr lang="ja-JP" altLang="en-US" sz="14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青いのぼりが目印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です。（まっすぐ行くと高城町四家方面に行きます。）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坂を上ると、右手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にお茶畑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が広がります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。これからは一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本道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。山道となりますが、道なりにお進みください。桜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並木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圃場に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到着いたします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駐車場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入り口に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、案内板が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あります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400" dirty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58324"/>
              </p:ext>
            </p:extLst>
          </p:nvPr>
        </p:nvGraphicFramePr>
        <p:xfrm>
          <a:off x="116631" y="3635897"/>
          <a:ext cx="6778915" cy="508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プレゼンテーション" r:id="rId4" imgW="4260939" imgH="3195992" progId="PowerPoint.Show.12">
                  <p:embed/>
                </p:oleObj>
              </mc:Choice>
              <mc:Fallback>
                <p:oleObj name="プレゼンテーション" r:id="rId4" imgW="4260939" imgH="319599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631" y="3635897"/>
                        <a:ext cx="6778915" cy="5083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00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34</Words>
  <Application>Microsoft Office PowerPoint</Application>
  <PresentationFormat>画面に合わせる (4:3)</PresentationFormat>
  <Paragraphs>33</Paragraphs>
  <Slides>2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Office ​​テーマ</vt:lpstr>
      <vt:lpstr>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メモリーツリー植樹祭</dc:title>
  <dc:creator>morinaga</dc:creator>
  <cp:lastModifiedBy>iiboshi</cp:lastModifiedBy>
  <cp:revision>37</cp:revision>
  <cp:lastPrinted>2017-07-28T05:54:54Z</cp:lastPrinted>
  <dcterms:created xsi:type="dcterms:W3CDTF">2016-07-01T04:50:43Z</dcterms:created>
  <dcterms:modified xsi:type="dcterms:W3CDTF">2017-07-28T05:56:18Z</dcterms:modified>
</cp:coreProperties>
</file>